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3"/>
    <p:sldId id="258" r:id="rId4"/>
    <p:sldId id="284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5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f91cd004-3ae2-4366-b565-442f2b5b0055}">
          <p14:sldIdLst>
            <p14:sldId id="257"/>
            <p14:sldId id="258"/>
            <p14:sldId id="284"/>
            <p14:sldId id="259"/>
            <p14:sldId id="260"/>
            <p14:sldId id="261"/>
            <p14:sldId id="262"/>
            <p14:sldId id="263"/>
            <p14:sldId id="264"/>
            <p14:sldId id="265"/>
            <p14:sldId id="266"/>
            <p14:sldId id="267"/>
            <p14:sldId id="268"/>
            <p14:sldId id="269"/>
            <p14:sldId id="270"/>
            <p14:sldId id="271"/>
            <p14:sldId id="272"/>
            <p14:sldId id="273"/>
            <p14:sldId id="274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5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6.jpeg>
</file>

<file path=ppt/media/image17.jpeg>
</file>

<file path=ppt/media/image18.jpeg>
</file>

<file path=ppt/media/image19.jpeg>
</file>

<file path=ppt/media/image2.jpeg>
</file>

<file path=ppt/media/image20.jpeg>
</file>

<file path=ppt/media/image21.jpeg>
</file>

<file path=ppt/media/image22.jpe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/>
          </p:nvPr>
        </p:nvSpPr>
        <p:spPr>
          <a:xfrm>
            <a:off x="838200" y="365125"/>
            <a:ext cx="10515600" cy="58118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186774" y="1778438"/>
            <a:ext cx="4873574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186774" y="2665379"/>
            <a:ext cx="4873574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256938" y="1778438"/>
            <a:ext cx="4897576" cy="823912"/>
          </a:xfrm>
        </p:spPr>
        <p:txBody>
          <a:bodyPr anchor="ctr" anchorCtr="0"/>
          <a:lstStyle>
            <a:lvl1pPr marL="0" indent="0">
              <a:buNone/>
              <a:defRPr sz="2800"/>
            </a:lvl1pPr>
            <a:lvl2pPr marL="457200" indent="0">
              <a:buNone/>
              <a:defRPr sz="2400"/>
            </a:lvl2pPr>
            <a:lvl3pPr marL="914400" indent="0">
              <a:buNone/>
              <a:defRPr sz="20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  <a:lvl6pPr marL="2286000" indent="0">
              <a:buNone/>
              <a:defRPr sz="1800"/>
            </a:lvl6pPr>
            <a:lvl7pPr marL="2743200" indent="0">
              <a:buNone/>
              <a:defRPr sz="1800"/>
            </a:lvl7pPr>
            <a:lvl8pPr marL="3200400" indent="0">
              <a:buNone/>
              <a:defRPr sz="1800"/>
            </a:lvl8pPr>
            <a:lvl9pPr marL="3657600" indent="0">
              <a:buNone/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256938" y="2665379"/>
            <a:ext cx="4897576" cy="3524284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4165349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4165349" cy="3811588"/>
          </a:xfrm>
        </p:spPr>
        <p:txBody>
          <a:bodyPr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F288E0-7875-42C4-84C8-98DBBD3BF4D2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9BB5D0-35E4-459D-AEF3-FE4D7C45CC19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jpe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jpe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jpe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jpe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jpe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jpe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jpe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jpeg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5.jpe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6.jpe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7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8.jpeg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9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jpe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199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-1599565"/>
            <a:ext cx="10057765" cy="10057765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0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0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1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1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1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1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1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1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1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18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1999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-1599565"/>
            <a:ext cx="10057765" cy="10057765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19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2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2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22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2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05250" y="185356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2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38430"/>
            <a:ext cx="6038850" cy="6038850"/>
          </a:xfrm>
          <a:prstGeom prst="rect">
            <a:avLst/>
          </a:prstGeom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2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222500" y="-123825"/>
            <a:ext cx="8886190" cy="6301105"/>
          </a:xfrm>
          <a:prstGeom prst="rect">
            <a:avLst/>
          </a:prstGeom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2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2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199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内容占位符 3" descr="IMG_2001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46705" y="197485"/>
            <a:ext cx="7874000" cy="600773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0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-1599565"/>
            <a:ext cx="10057765" cy="1005776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p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图片 3" descr="IMG_200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6800" y="-1599565"/>
            <a:ext cx="10057765" cy="10057765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04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622935"/>
            <a:ext cx="5554345" cy="555434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0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0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694055"/>
            <a:ext cx="6176010" cy="548322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zh-CN" altLang="en-US"/>
          </a:p>
        </p:txBody>
      </p:sp>
      <p:pic>
        <p:nvPicPr>
          <p:cNvPr id="4" name="内容占位符 3" descr="IMG_2007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919855" y="1825625"/>
            <a:ext cx="4351655" cy="435165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WPS 演示</Application>
  <PresentationFormat>宽屏</PresentationFormat>
  <Paragraphs>0</Paragraphs>
  <Slides>29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29</vt:i4>
      </vt:variant>
    </vt:vector>
  </HeadingPairs>
  <TitlesOfParts>
    <vt:vector size="30" baseType="lpstr"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sd</dc:creator>
  <cp:lastModifiedBy>sd</cp:lastModifiedBy>
  <cp:revision>3</cp:revision>
  <dcterms:created xsi:type="dcterms:W3CDTF">2016-06-15T13:57:00Z</dcterms:created>
  <dcterms:modified xsi:type="dcterms:W3CDTF">2016-07-01T08:02:49Z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2052-10.1.0.5740</vt:lpwstr>
  </property>
</Properties>
</file>

<file path=docProps/thumbnail.jpeg>
</file>